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9"/>
  </p:normalViewPr>
  <p:slideViewPr>
    <p:cSldViewPr snapToGrid="0">
      <p:cViewPr varScale="1">
        <p:scale>
          <a:sx n="137" d="100"/>
          <a:sy n="137" d="100"/>
        </p:scale>
        <p:origin x="82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1054c56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1054c566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31054c566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31054c566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31054c566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31054c566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31054c566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31054c566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311700" y="260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alibri"/>
                <a:ea typeface="Calibri"/>
                <a:cs typeface="Calibri"/>
                <a:sym typeface="Calibri"/>
              </a:rPr>
              <a:t>AI prompting and the future of the writing industry</a:t>
            </a:r>
            <a:endParaRPr sz="36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152475"/>
            <a:ext cx="3823675" cy="38236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11225" y="2629425"/>
            <a:ext cx="2790900" cy="19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Emma Jones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Texas A&amp;M University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February 18, 2025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700400" y="4474625"/>
            <a:ext cx="13377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Google images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alibri"/>
                <a:ea typeface="Calibri"/>
                <a:cs typeface="Calibri"/>
                <a:sym typeface="Calibri"/>
              </a:rPr>
              <a:t>What is AI prompting?</a:t>
            </a:r>
            <a:endParaRPr sz="3600"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6095" y="1152475"/>
            <a:ext cx="5511856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5743200" y="4786000"/>
            <a:ext cx="1810500" cy="1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Google images</a:t>
            </a:r>
            <a:endParaRPr sz="11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alibri"/>
                <a:ea typeface="Calibri"/>
                <a:cs typeface="Calibri"/>
                <a:sym typeface="Calibri"/>
              </a:rPr>
              <a:t>Using keywords is essential</a:t>
            </a:r>
            <a:endParaRPr sz="36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Keywords are the way to controlling 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output of AI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7250129">
            <a:off x="4487370" y="1613709"/>
            <a:ext cx="4047437" cy="233455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6296750" y="4568875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Google images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alibri"/>
                <a:ea typeface="Calibri"/>
                <a:cs typeface="Calibri"/>
                <a:sym typeface="Calibri"/>
              </a:rPr>
              <a:t>How does AI prompting change us?</a:t>
            </a:r>
            <a:endParaRPr sz="36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AI to help our creativity, not</a:t>
            </a:r>
            <a:endParaRPr sz="20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replace it</a:t>
            </a:r>
            <a:endParaRPr sz="20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8225" y="1152475"/>
            <a:ext cx="3506650" cy="35066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7104025" y="4703625"/>
            <a:ext cx="1983600" cy="17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AI images</a:t>
            </a:r>
            <a:endParaRPr sz="11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On-screen Show (16:9)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Simple Light</vt:lpstr>
      <vt:lpstr>AI prompting and the future of the writing industry</vt:lpstr>
      <vt:lpstr>What is AI prompting?</vt:lpstr>
      <vt:lpstr>Using keywords is essential</vt:lpstr>
      <vt:lpstr>How does AI prompting change us?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Emma Jones - CDA Student</cp:lastModifiedBy>
  <cp:revision>1</cp:revision>
  <dcterms:modified xsi:type="dcterms:W3CDTF">2025-02-17T18:35:05Z</dcterms:modified>
</cp:coreProperties>
</file>